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6858000" cy="9144000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33" d="100"/>
          <a:sy n="33" d="100"/>
        </p:scale>
        <p:origin x="1267" y="158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26/09/2024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436" y="5129884"/>
            <a:ext cx="27290713" cy="3673066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en-GB" sz="8600" b="1" dirty="0">
                <a:latin typeface="Times New Roman" pitchFamily="18" charset="0"/>
                <a:cs typeface="Times New Roman" pitchFamily="18" charset="0"/>
              </a:rPr>
              <a:t>THE ECOPHYSILOGY OF CARBON IN FRUIT TREES: A DRIVER OF PRODUCTIVITY, A TOOL TO FACE CLIMATE CHANGE</a:t>
            </a:r>
            <a:endParaRPr lang="en-US" sz="8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5903" y="10010900"/>
            <a:ext cx="18182020" cy="4392001"/>
          </a:xfrm>
        </p:spPr>
        <p:txBody>
          <a:bodyPr rtlCol="0">
            <a:noAutofit/>
          </a:bodyPr>
          <a:lstStyle/>
          <a:p>
            <a:pPr algn="l" defTabSz="4176234" fontAlgn="auto">
              <a:spcAft>
                <a:spcPts val="0"/>
              </a:spcAft>
              <a:defRPr/>
            </a:pPr>
            <a:r>
              <a:rPr lang="it-IT" sz="5400" b="1" dirty="0">
                <a:solidFill>
                  <a:schemeClr val="tx1"/>
                </a:solidFill>
              </a:rPr>
              <a:t>Name1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Name2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Name3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2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1 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University of Agronomic Sciences and Veterinary Medicine of Bucharest, </a:t>
            </a:r>
            <a:r>
              <a:rPr lang="ro-RO" sz="4000" dirty="0">
                <a:solidFill>
                  <a:schemeClr val="tx1"/>
                </a:solidFill>
                <a:latin typeface="+mj-lt"/>
              </a:rPr>
              <a:t>Romania</a:t>
            </a:r>
            <a:endParaRPr lang="en-US" sz="4000" dirty="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59 </a:t>
            </a:r>
            <a:r>
              <a:rPr lang="en-GB" sz="4000" dirty="0" err="1">
                <a:solidFill>
                  <a:schemeClr val="tx1"/>
                </a:solidFill>
              </a:rPr>
              <a:t>Marasti</a:t>
            </a:r>
            <a:r>
              <a:rPr lang="en-GB" sz="4000" dirty="0">
                <a:solidFill>
                  <a:schemeClr val="tx1"/>
                </a:solidFill>
              </a:rPr>
              <a:t> Blvd, District 1, 011464, Bucharest, Romania, email1@domain1.ro</a:t>
            </a:r>
            <a:endParaRPr lang="en-US" sz="4000" dirty="0">
              <a:solidFill>
                <a:schemeClr val="tx1"/>
              </a:solidFill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2 </a:t>
            </a:r>
            <a:r>
              <a:rPr lang="en-US" sz="4000" dirty="0">
                <a:solidFill>
                  <a:schemeClr val="tx1"/>
                </a:solidFill>
              </a:rPr>
              <a:t>University of Agronomic Sciences and Veterinary Medicine </a:t>
            </a:r>
            <a:r>
              <a:rPr lang="en-US" sz="4000" dirty="0" err="1">
                <a:solidFill>
                  <a:schemeClr val="tx1"/>
                </a:solidFill>
              </a:rPr>
              <a:t>Cluj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ro-RO" sz="4000" dirty="0">
                <a:solidFill>
                  <a:schemeClr val="tx1"/>
                </a:solidFill>
              </a:rPr>
              <a:t>Romania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30 </a:t>
            </a:r>
            <a:r>
              <a:rPr lang="en-GB" sz="4000" dirty="0" err="1">
                <a:solidFill>
                  <a:schemeClr val="tx1"/>
                </a:solidFill>
              </a:rPr>
              <a:t>Liberatii</a:t>
            </a:r>
            <a:r>
              <a:rPr lang="en-GB" sz="4000" dirty="0">
                <a:solidFill>
                  <a:schemeClr val="tx1"/>
                </a:solidFill>
              </a:rPr>
              <a:t> Blvd, 610064, </a:t>
            </a:r>
            <a:r>
              <a:rPr lang="en-GB" sz="4000" dirty="0" err="1">
                <a:solidFill>
                  <a:schemeClr val="tx1"/>
                </a:solidFill>
              </a:rPr>
              <a:t>Cluj</a:t>
            </a:r>
            <a:r>
              <a:rPr lang="en-GB" sz="4000" dirty="0">
                <a:solidFill>
                  <a:schemeClr val="tx1"/>
                </a:solidFill>
              </a:rPr>
              <a:t>, Romania, email2@domain2.com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42443" y="15272683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dirty="0" err="1">
                <a:latin typeface="+mj-lt"/>
                <a:cs typeface="+mn-cs"/>
              </a:rPr>
              <a:t>Keywords</a:t>
            </a:r>
            <a:r>
              <a:rPr lang="ro-RO" sz="3200" dirty="0">
                <a:latin typeface="+mj-lt"/>
                <a:cs typeface="+mn-cs"/>
              </a:rPr>
              <a:t>:</a:t>
            </a:r>
            <a:r>
              <a:rPr lang="en-US" sz="3200" dirty="0">
                <a:latin typeface="+mj-lt"/>
                <a:cs typeface="+mn-cs"/>
              </a:rPr>
              <a:t> keyword1</a:t>
            </a:r>
            <a:r>
              <a:rPr lang="en-US" sz="3200">
                <a:latin typeface="+mj-lt"/>
                <a:cs typeface="+mn-cs"/>
              </a:rPr>
              <a:t>, keyword2.</a:t>
            </a:r>
            <a:endParaRPr lang="en-US" sz="3200" dirty="0">
              <a:latin typeface="+mj-lt"/>
              <a:cs typeface="+mn-cs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699828" y="17948207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683603" y="20972055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339787" y="31410993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CONCLUSIONS</a:t>
            </a:r>
            <a:endParaRPr lang="en-US" sz="3600" noProof="1">
              <a:latin typeface="+mj-lt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02484" y="38249879"/>
            <a:ext cx="983138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defTabSz="914400">
              <a:defRPr/>
            </a:pPr>
            <a:r>
              <a:rPr lang="en-US" sz="3600" b="1" dirty="0">
                <a:latin typeface="+mj-lt"/>
                <a:ea typeface="Calibri" pitchFamily="34" charset="0"/>
                <a:cs typeface="Times New Roman" pitchFamily="18" charset="0"/>
              </a:rPr>
              <a:t>ACKNOWLEDGEMENTS</a:t>
            </a:r>
            <a:endParaRPr lang="en-US" sz="3600" dirty="0">
              <a:latin typeface="+mj-lt"/>
              <a:cs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2664823" y="38105879"/>
            <a:ext cx="525658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noProof="1">
                <a:latin typeface="+mn-lt"/>
                <a:cs typeface="+mn-cs"/>
              </a:rPr>
              <a:t>REFERENCES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87659" y="24644054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+mn-lt"/>
              </a:rPr>
              <a:t>RESULTS AND DISCUSSIONS</a:t>
            </a:r>
            <a:endParaRPr lang="en-US" sz="3600" dirty="0">
              <a:latin typeface="+mn-lt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24169A-4219-4F60-A017-4454F68366E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52" y="807593"/>
            <a:ext cx="28382027" cy="394884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984</TotalTime>
  <Words>103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THE ECOPHYSILOGY OF CARBON IN FRUIT TREES: A DRIVER OF PRODUCTIVITY, A TOOL TO FACE CLIMATE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USER</cp:lastModifiedBy>
  <cp:revision>236</cp:revision>
  <dcterms:created xsi:type="dcterms:W3CDTF">2011-08-18T08:47:05Z</dcterms:created>
  <dcterms:modified xsi:type="dcterms:W3CDTF">2024-09-26T04:35:30Z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DDC012AB-C965-4FC5-865D-E46E5D17E317</vt:lpwstr>
  </property>
  <property fmtid="{D5CDD505-2E9C-101B-9397-08002B2CF9AE}" pid="3" name="ArticulatePath">
    <vt:lpwstr>Poster_Template_2019</vt:lpwstr>
  </property>
</Properties>
</file>